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087"/>
  </p:normalViewPr>
  <p:slideViewPr>
    <p:cSldViewPr snapToGrid="0" snapToObjects="1">
      <p:cViewPr varScale="1">
        <p:scale>
          <a:sx n="110" d="100"/>
          <a:sy n="110" d="100"/>
        </p:scale>
        <p:origin x="53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C8E471-D364-F74E-9575-460A7D0D17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A750AF1-F0AE-C247-876C-0C74E916F45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D702D7-2C4D-0B48-A9FB-D2ACF725A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19A72A-27D8-D841-B917-6ABC550612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3AAB5B-F3EA-FF4A-A5F5-E6EE68E19D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448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A8FCCB-A4B5-D844-A6F0-1A75308212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320206A-62D8-F341-8A3A-58B346762F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B3A8BD-329E-8640-B33B-A84BC8244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C50045-724E-D147-BF2E-6E96E1C13C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DB13A1-4748-A645-ADA6-7DDD4FADFF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185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88C4C0A-80A5-DD4B-8889-113621A6193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0EF947-EE7C-534F-99F9-AA23E4BA10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F91B75-AA02-E343-9040-D2262EC061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723482-0F8F-894E-A004-C1547E7802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C7845B-D1C8-7047-AC54-3AEBAA5EC3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638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E7C60-2528-F94C-A5AC-BA0578339B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C2102E-7590-9349-8EE7-922E509CA2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6ABF63-CCDA-724F-875B-F9788133B8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C6165E-003F-FC43-99A4-D0E81A6C7D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AD5085-E250-DC4C-93A3-285D9DC120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3045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6C457D-0D91-0D48-A78B-7659AC0D81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B34298-1ED2-8840-B6D8-F11FAD160B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3D205E-B599-5A40-8B48-7CD2F943F7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0DFBC3-1C42-5247-BC88-324171ACF4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BDCF5D-9E1E-674C-B114-870E2EF8B5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360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F51942-4D79-8D4A-9A40-F5D17B352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416BAD-49A7-3D47-BDE6-59611097E9E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A7695A9-6A71-2D4A-8FDB-A44BBF51DD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A7D67B-1ECA-9E42-B030-7213ACFC08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ADC625-E6E7-7F4C-9FEC-CDD6972CCB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5666E1-BD9B-594E-8B4F-BEAA514211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8065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42745A-1E4A-4541-8502-1A7B3DE447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491425-D72C-E948-AD59-EC36C5AC90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2CC7C3-81DF-B94F-98E4-C4104D8BD3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DD57F1-C16F-D14E-A36A-87EE57891E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DB638B-1CFF-9949-B01B-B535093F55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F6EA67-732F-1648-BBD2-6E0D44BC16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3609C37-16D5-644C-816E-A798FF0EA3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7DBB33-7314-E243-9D64-0FCCE9361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569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53EC1D-7B40-A741-8CD2-4A2006C455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81AA539-23A0-8C42-A96A-3E8A1F669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8014937-2615-E34E-A04B-6132AF943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8838DAF-14E4-944D-890A-E62A1B0E10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2382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1B78365-D57F-4643-A030-DE5B5689EE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074AFEC-B83C-3E4A-80C4-30D5594BB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27BF0D9-2D65-254C-A483-561CA80BCF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874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F9CD4C-1985-2A4E-8141-1EE45421E7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F07C04-A19A-8244-B501-46D9392942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2DEBE6-FDE5-9F44-BDE5-3E49EC6F8F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FD14D-493C-E84A-AA16-8E4A58C1D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C80037-AD34-AF45-A6B8-318A0EC77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FE47A0-1B6C-974E-8BE4-AD2354340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6465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1C66FC-5D40-D84E-89CB-187051B376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BF5677-544B-A643-9A1A-B375F16E93D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497078-39E5-5A4E-8BE3-3734C702AB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13DDACF-E571-A041-B0DA-683D569BA5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ACA87C-190D-2045-BE21-F7146B720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A52681-FE22-2C41-9B51-D127B921F3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990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44B6567-0811-604F-B77B-694EBEEF95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C3D9E5E-BA06-3147-923B-5ECDC36A64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30D270-9F77-2A45-9DE2-3991A45CD07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97D866-26DB-D542-8313-E592F6184D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F5DB9-12F0-C54B-A01B-83460EDEA2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1286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9BDCF920-361B-6842-89D4-9DE0CC7D39B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8040143"/>
              </p:ext>
            </p:extLst>
          </p:nvPr>
        </p:nvGraphicFramePr>
        <p:xfrm>
          <a:off x="2032000" y="719666"/>
          <a:ext cx="8128000" cy="741680"/>
        </p:xfrm>
        <a:graphic>
          <a:graphicData uri="http://schemas.openxmlformats.org/drawingml/2006/table">
            <a:tbl>
              <a:tblPr firstRow="1" bandRow="1">
                <a:tableStyleId>{69012ECD-51FC-41F1-AA8D-1B2483CD663E}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16235476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Abc</a:t>
                      </a:r>
                      <a:r>
                        <a:rPr lang="en-U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b="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56231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</a:t>
                      </a:r>
                      <a:r>
                        <a:rPr lang="en-US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b="0" i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hij</a:t>
                      </a:r>
                      <a:r>
                        <a:rPr lang="en-US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b="0" dirty="0" err="1">
                          <a:solidFill>
                            <a:srgbClr val="FFFF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klm</a:t>
                      </a:r>
                      <a:r>
                        <a:rPr lang="en-US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b="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nop</a:t>
                      </a:r>
                      <a:endParaRPr lang="en-US" b="1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558126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05490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1174</TotalTime>
  <Words>6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4</cp:revision>
  <dcterms:created xsi:type="dcterms:W3CDTF">2022-12-07T17:24:18Z</dcterms:created>
  <dcterms:modified xsi:type="dcterms:W3CDTF">2022-12-08T12:58:40Z</dcterms:modified>
</cp:coreProperties>
</file>

<file path=docProps/thumbnail.jpeg>
</file>